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notesMasterIdLst>
    <p:notesMasterId r:id="rId8"/>
  </p:notesMasterIdLst>
  <p:sldIdLst>
    <p:sldId id="256" r:id="rId2"/>
    <p:sldId id="257" r:id="rId3"/>
    <p:sldId id="262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7365A13-1D0C-C54B-845D-33D367C385FC}">
          <p14:sldIdLst>
            <p14:sldId id="256"/>
            <p14:sldId id="257"/>
            <p14:sldId id="262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8"/>
    <p:restoredTop sz="96327"/>
  </p:normalViewPr>
  <p:slideViewPr>
    <p:cSldViewPr snapToGrid="0" snapToObjects="1">
      <p:cViewPr varScale="1">
        <p:scale>
          <a:sx n="110" d="100"/>
          <a:sy n="110" d="100"/>
        </p:scale>
        <p:origin x="5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animejs.com/" TargetMode="External"/><Relationship Id="rId1" Type="http://schemas.openxmlformats.org/officeDocument/2006/relationships/hyperlink" Target="https://www.kaggle.com/moon1993/books-best-seller" TargetMode="Externa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6.png"/><Relationship Id="rId5" Type="http://schemas.openxmlformats.org/officeDocument/2006/relationships/hyperlink" Target="https://www.kaggle.com/moon1993/books-best-seller" TargetMode="External"/><Relationship Id="rId10" Type="http://schemas.openxmlformats.org/officeDocument/2006/relationships/hyperlink" Target="https://animejs.com/" TargetMode="External"/><Relationship Id="rId4" Type="http://schemas.openxmlformats.org/officeDocument/2006/relationships/image" Target="../media/image5.svg"/><Relationship Id="rId9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561251-B8B3-462A-888B-930C099AD2A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5BB989-2B2F-4AFE-8142-DC4F9F57E2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Source: Kaggle</a:t>
          </a:r>
        </a:p>
      </dgm:t>
    </dgm:pt>
    <dgm:pt modelId="{0DE77310-0E22-45CD-9515-9BAD4BEFF5DB}" type="parTrans" cxnId="{6C0F8BC4-807E-4668-9C4A-C011D2353312}">
      <dgm:prSet/>
      <dgm:spPr/>
      <dgm:t>
        <a:bodyPr/>
        <a:lstStyle/>
        <a:p>
          <a:endParaRPr lang="en-US"/>
        </a:p>
      </dgm:t>
    </dgm:pt>
    <dgm:pt modelId="{525E3768-72B9-4B40-9A5C-8C4D2924605A}" type="sibTrans" cxnId="{6C0F8BC4-807E-4668-9C4A-C011D23533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8C6755-AD20-4E74-B66C-60938F08B7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(Best Selling Books</a:t>
          </a:r>
          <a:r>
            <a:rPr lang="en-US"/>
            <a:t>)</a:t>
          </a:r>
        </a:p>
      </dgm:t>
    </dgm:pt>
    <dgm:pt modelId="{13A12D89-B4D9-46F6-BD7C-51EF23EEB59C}" type="parTrans" cxnId="{43605618-B36E-4662-A2F9-079D73DAD705}">
      <dgm:prSet/>
      <dgm:spPr/>
      <dgm:t>
        <a:bodyPr/>
        <a:lstStyle/>
        <a:p>
          <a:endParaRPr lang="en-US"/>
        </a:p>
      </dgm:t>
    </dgm:pt>
    <dgm:pt modelId="{40DD2647-C4CD-4E27-8473-C84328CD6AA4}" type="sibTrans" cxnId="{43605618-B36E-4662-A2F9-079D73DAD7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9A7315-E4C4-4C19-9D5A-89B86E4E0D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 . Additional JS Library :Animations with Anime.js</a:t>
          </a:r>
        </a:p>
      </dgm:t>
    </dgm:pt>
    <dgm:pt modelId="{2C4A857C-855A-4EBB-AC5D-22458F8A0564}" type="parTrans" cxnId="{B7011FA0-F80B-464D-B809-9D74066CC149}">
      <dgm:prSet/>
      <dgm:spPr/>
      <dgm:t>
        <a:bodyPr/>
        <a:lstStyle/>
        <a:p>
          <a:endParaRPr lang="en-US"/>
        </a:p>
      </dgm:t>
    </dgm:pt>
    <dgm:pt modelId="{52D0ED39-28D4-4F49-B051-4E0493C31830}" type="sibTrans" cxnId="{B7011FA0-F80B-464D-B809-9D74066CC1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7B5EE1-0E08-4923-AD19-4018B812FC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(</a:t>
          </a:r>
          <a:r>
            <a:rPr lang="en-US">
              <a:hlinkClick xmlns:r="http://schemas.openxmlformats.org/officeDocument/2006/relationships" r:id="rId2"/>
            </a:rPr>
            <a:t>Anime.js</a:t>
          </a:r>
          <a:r>
            <a:rPr lang="en-US"/>
            <a:t>)</a:t>
          </a:r>
        </a:p>
      </dgm:t>
    </dgm:pt>
    <dgm:pt modelId="{46D41BBE-ACA4-4A43-9D08-9A690A5C801B}" type="parTrans" cxnId="{663A7C9A-82CD-44DC-B1FF-442DBD3035C4}">
      <dgm:prSet/>
      <dgm:spPr/>
      <dgm:t>
        <a:bodyPr/>
        <a:lstStyle/>
        <a:p>
          <a:endParaRPr lang="en-US"/>
        </a:p>
      </dgm:t>
    </dgm:pt>
    <dgm:pt modelId="{DEF0A1C0-55AB-4D0D-84A1-F097BF411418}" type="sibTrans" cxnId="{663A7C9A-82CD-44DC-B1FF-442DBD3035C4}">
      <dgm:prSet/>
      <dgm:spPr/>
      <dgm:t>
        <a:bodyPr/>
        <a:lstStyle/>
        <a:p>
          <a:endParaRPr lang="en-US"/>
        </a:p>
      </dgm:t>
    </dgm:pt>
    <dgm:pt modelId="{83747FF9-4CC7-4C50-A0E1-3F1344573A6F}" type="pres">
      <dgm:prSet presAssocID="{0C561251-B8B3-462A-888B-930C099AD2A4}" presName="root" presStyleCnt="0">
        <dgm:presLayoutVars>
          <dgm:dir/>
          <dgm:resizeHandles val="exact"/>
        </dgm:presLayoutVars>
      </dgm:prSet>
      <dgm:spPr/>
    </dgm:pt>
    <dgm:pt modelId="{D2E47695-9EB6-4674-B094-C05FCE8A0105}" type="pres">
      <dgm:prSet presAssocID="{0C561251-B8B3-462A-888B-930C099AD2A4}" presName="container" presStyleCnt="0">
        <dgm:presLayoutVars>
          <dgm:dir/>
          <dgm:resizeHandles val="exact"/>
        </dgm:presLayoutVars>
      </dgm:prSet>
      <dgm:spPr/>
    </dgm:pt>
    <dgm:pt modelId="{BB5E647C-D2D5-4CE6-9E41-CA6E139C3355}" type="pres">
      <dgm:prSet presAssocID="{325BB989-2B2F-4AFE-8142-DC4F9F57E2C1}" presName="compNode" presStyleCnt="0"/>
      <dgm:spPr/>
    </dgm:pt>
    <dgm:pt modelId="{DB69FA87-79B8-4742-94A0-C4B3F5A85ECB}" type="pres">
      <dgm:prSet presAssocID="{325BB989-2B2F-4AFE-8142-DC4F9F57E2C1}" presName="iconBgRect" presStyleLbl="bgShp" presStyleIdx="0" presStyleCnt="4"/>
      <dgm:spPr/>
    </dgm:pt>
    <dgm:pt modelId="{C2FFC884-0334-4B12-858B-20A8532A8989}" type="pres">
      <dgm:prSet presAssocID="{325BB989-2B2F-4AFE-8142-DC4F9F57E2C1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3223F3C-E82E-48D6-992E-BFC104AACCA1}" type="pres">
      <dgm:prSet presAssocID="{325BB989-2B2F-4AFE-8142-DC4F9F57E2C1}" presName="spaceRect" presStyleCnt="0"/>
      <dgm:spPr/>
    </dgm:pt>
    <dgm:pt modelId="{2C05E353-098F-439A-A1F3-F5F7B7FEEEF1}" type="pres">
      <dgm:prSet presAssocID="{325BB989-2B2F-4AFE-8142-DC4F9F57E2C1}" presName="textRect" presStyleLbl="revTx" presStyleIdx="0" presStyleCnt="4">
        <dgm:presLayoutVars>
          <dgm:chMax val="1"/>
          <dgm:chPref val="1"/>
        </dgm:presLayoutVars>
      </dgm:prSet>
      <dgm:spPr/>
    </dgm:pt>
    <dgm:pt modelId="{0A7813AD-67F3-4582-9168-8E3882418BFD}" type="pres">
      <dgm:prSet presAssocID="{525E3768-72B9-4B40-9A5C-8C4D2924605A}" presName="sibTrans" presStyleLbl="sibTrans2D1" presStyleIdx="0" presStyleCnt="0"/>
      <dgm:spPr/>
    </dgm:pt>
    <dgm:pt modelId="{9B369B4A-0433-4446-9220-5C8C35BB5B60}" type="pres">
      <dgm:prSet presAssocID="{938C6755-AD20-4E74-B66C-60938F08B725}" presName="compNode" presStyleCnt="0"/>
      <dgm:spPr/>
    </dgm:pt>
    <dgm:pt modelId="{35D95D56-45C0-44C8-A0E1-9CE402AE5078}" type="pres">
      <dgm:prSet presAssocID="{938C6755-AD20-4E74-B66C-60938F08B725}" presName="iconBgRect" presStyleLbl="bgShp" presStyleIdx="1" presStyleCnt="4"/>
      <dgm:spPr/>
    </dgm:pt>
    <dgm:pt modelId="{973576B2-BB9D-4452-9BCF-7233A25FC2D8}" type="pres">
      <dgm:prSet presAssocID="{938C6755-AD20-4E74-B66C-60938F08B725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8C62927-BED1-4F45-BC5D-E58E37739725}" type="pres">
      <dgm:prSet presAssocID="{938C6755-AD20-4E74-B66C-60938F08B725}" presName="spaceRect" presStyleCnt="0"/>
      <dgm:spPr/>
    </dgm:pt>
    <dgm:pt modelId="{02BB7C7A-DE25-4730-BCCC-0AB57F20BC57}" type="pres">
      <dgm:prSet presAssocID="{938C6755-AD20-4E74-B66C-60938F08B725}" presName="textRect" presStyleLbl="revTx" presStyleIdx="1" presStyleCnt="4">
        <dgm:presLayoutVars>
          <dgm:chMax val="1"/>
          <dgm:chPref val="1"/>
        </dgm:presLayoutVars>
      </dgm:prSet>
      <dgm:spPr/>
    </dgm:pt>
    <dgm:pt modelId="{45D1021F-E1A1-4AE9-94B1-23C31C6B97AE}" type="pres">
      <dgm:prSet presAssocID="{40DD2647-C4CD-4E27-8473-C84328CD6AA4}" presName="sibTrans" presStyleLbl="sibTrans2D1" presStyleIdx="0" presStyleCnt="0"/>
      <dgm:spPr/>
    </dgm:pt>
    <dgm:pt modelId="{21E5DECF-DB7B-4D74-88D1-8D5444C280F0}" type="pres">
      <dgm:prSet presAssocID="{399A7315-E4C4-4C19-9D5A-89B86E4E0DD1}" presName="compNode" presStyleCnt="0"/>
      <dgm:spPr/>
    </dgm:pt>
    <dgm:pt modelId="{0D0D8235-3B2E-4F69-BDE2-B6F9D70A5584}" type="pres">
      <dgm:prSet presAssocID="{399A7315-E4C4-4C19-9D5A-89B86E4E0DD1}" presName="iconBgRect" presStyleLbl="bgShp" presStyleIdx="2" presStyleCnt="4"/>
      <dgm:spPr/>
    </dgm:pt>
    <dgm:pt modelId="{2703B7BE-F504-47B5-A46D-D059AC87C845}" type="pres">
      <dgm:prSet presAssocID="{399A7315-E4C4-4C19-9D5A-89B86E4E0DD1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489BE91E-D04B-446C-84AC-41763D75E045}" type="pres">
      <dgm:prSet presAssocID="{399A7315-E4C4-4C19-9D5A-89B86E4E0DD1}" presName="spaceRect" presStyleCnt="0"/>
      <dgm:spPr/>
    </dgm:pt>
    <dgm:pt modelId="{5A000228-35C6-45B3-B310-6EB64D037FE2}" type="pres">
      <dgm:prSet presAssocID="{399A7315-E4C4-4C19-9D5A-89B86E4E0DD1}" presName="textRect" presStyleLbl="revTx" presStyleIdx="2" presStyleCnt="4">
        <dgm:presLayoutVars>
          <dgm:chMax val="1"/>
          <dgm:chPref val="1"/>
        </dgm:presLayoutVars>
      </dgm:prSet>
      <dgm:spPr/>
    </dgm:pt>
    <dgm:pt modelId="{BDFE432F-F779-4B50-A4E9-52FEDF2AA1C4}" type="pres">
      <dgm:prSet presAssocID="{52D0ED39-28D4-4F49-B051-4E0493C31830}" presName="sibTrans" presStyleLbl="sibTrans2D1" presStyleIdx="0" presStyleCnt="0"/>
      <dgm:spPr/>
    </dgm:pt>
    <dgm:pt modelId="{38E4A9C9-6498-466C-B20E-10D3E6CC7D98}" type="pres">
      <dgm:prSet presAssocID="{057B5EE1-0E08-4923-AD19-4018B812FC92}" presName="compNode" presStyleCnt="0"/>
      <dgm:spPr/>
    </dgm:pt>
    <dgm:pt modelId="{D798D727-2B63-464E-B235-BE4057583A52}" type="pres">
      <dgm:prSet presAssocID="{057B5EE1-0E08-4923-AD19-4018B812FC92}" presName="iconBgRect" presStyleLbl="bgShp" presStyleIdx="3" presStyleCnt="4"/>
      <dgm:spPr/>
    </dgm:pt>
    <dgm:pt modelId="{B8807018-AE20-45FF-A4C1-1EC000C6DDEE}" type="pres">
      <dgm:prSet presAssocID="{057B5EE1-0E08-4923-AD19-4018B812FC92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40E8546-DAC6-4960-BE69-E6EF79CEEE16}" type="pres">
      <dgm:prSet presAssocID="{057B5EE1-0E08-4923-AD19-4018B812FC92}" presName="spaceRect" presStyleCnt="0"/>
      <dgm:spPr/>
    </dgm:pt>
    <dgm:pt modelId="{062C5C0D-44F5-4F89-AC1A-9923923EA7BA}" type="pres">
      <dgm:prSet presAssocID="{057B5EE1-0E08-4923-AD19-4018B812FC9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38DBD0B-B730-442E-AF57-53BB0D93BB7E}" type="presOf" srcId="{52D0ED39-28D4-4F49-B051-4E0493C31830}" destId="{BDFE432F-F779-4B50-A4E9-52FEDF2AA1C4}" srcOrd="0" destOrd="0" presId="urn:microsoft.com/office/officeart/2018/2/layout/IconCircleList"/>
    <dgm:cxn modelId="{43605618-B36E-4662-A2F9-079D73DAD705}" srcId="{0C561251-B8B3-462A-888B-930C099AD2A4}" destId="{938C6755-AD20-4E74-B66C-60938F08B725}" srcOrd="1" destOrd="0" parTransId="{13A12D89-B4D9-46F6-BD7C-51EF23EEB59C}" sibTransId="{40DD2647-C4CD-4E27-8473-C84328CD6AA4}"/>
    <dgm:cxn modelId="{2325C938-EDD2-4551-AE52-261B7E1F82E6}" type="presOf" srcId="{057B5EE1-0E08-4923-AD19-4018B812FC92}" destId="{062C5C0D-44F5-4F89-AC1A-9923923EA7BA}" srcOrd="0" destOrd="0" presId="urn:microsoft.com/office/officeart/2018/2/layout/IconCircleList"/>
    <dgm:cxn modelId="{0880CF39-A15C-49F1-A7D9-AB7EB272BE3C}" type="presOf" srcId="{0C561251-B8B3-462A-888B-930C099AD2A4}" destId="{83747FF9-4CC7-4C50-A0E1-3F1344573A6F}" srcOrd="0" destOrd="0" presId="urn:microsoft.com/office/officeart/2018/2/layout/IconCircleList"/>
    <dgm:cxn modelId="{17423F53-DDDF-4297-8956-0CA2E9E9221B}" type="presOf" srcId="{40DD2647-C4CD-4E27-8473-C84328CD6AA4}" destId="{45D1021F-E1A1-4AE9-94B1-23C31C6B97AE}" srcOrd="0" destOrd="0" presId="urn:microsoft.com/office/officeart/2018/2/layout/IconCircleList"/>
    <dgm:cxn modelId="{67EC6891-A69A-4CBF-8B63-FEE795783A6F}" type="presOf" srcId="{938C6755-AD20-4E74-B66C-60938F08B725}" destId="{02BB7C7A-DE25-4730-BCCC-0AB57F20BC57}" srcOrd="0" destOrd="0" presId="urn:microsoft.com/office/officeart/2018/2/layout/IconCircleList"/>
    <dgm:cxn modelId="{663A7C9A-82CD-44DC-B1FF-442DBD3035C4}" srcId="{0C561251-B8B3-462A-888B-930C099AD2A4}" destId="{057B5EE1-0E08-4923-AD19-4018B812FC92}" srcOrd="3" destOrd="0" parTransId="{46D41BBE-ACA4-4A43-9D08-9A690A5C801B}" sibTransId="{DEF0A1C0-55AB-4D0D-84A1-F097BF411418}"/>
    <dgm:cxn modelId="{B7011FA0-F80B-464D-B809-9D74066CC149}" srcId="{0C561251-B8B3-462A-888B-930C099AD2A4}" destId="{399A7315-E4C4-4C19-9D5A-89B86E4E0DD1}" srcOrd="2" destOrd="0" parTransId="{2C4A857C-855A-4EBB-AC5D-22458F8A0564}" sibTransId="{52D0ED39-28D4-4F49-B051-4E0493C31830}"/>
    <dgm:cxn modelId="{5AB456A4-1799-45D3-A693-398A51E61A1A}" type="presOf" srcId="{399A7315-E4C4-4C19-9D5A-89B86E4E0DD1}" destId="{5A000228-35C6-45B3-B310-6EB64D037FE2}" srcOrd="0" destOrd="0" presId="urn:microsoft.com/office/officeart/2018/2/layout/IconCircleList"/>
    <dgm:cxn modelId="{6C0F8BC4-807E-4668-9C4A-C011D2353312}" srcId="{0C561251-B8B3-462A-888B-930C099AD2A4}" destId="{325BB989-2B2F-4AFE-8142-DC4F9F57E2C1}" srcOrd="0" destOrd="0" parTransId="{0DE77310-0E22-45CD-9515-9BAD4BEFF5DB}" sibTransId="{525E3768-72B9-4B40-9A5C-8C4D2924605A}"/>
    <dgm:cxn modelId="{E809D5DD-D1A7-4DE1-9AAE-70A259D92C7D}" type="presOf" srcId="{325BB989-2B2F-4AFE-8142-DC4F9F57E2C1}" destId="{2C05E353-098F-439A-A1F3-F5F7B7FEEEF1}" srcOrd="0" destOrd="0" presId="urn:microsoft.com/office/officeart/2018/2/layout/IconCircleList"/>
    <dgm:cxn modelId="{398DB1E2-A8D8-47A1-88B5-985FFE8C067E}" type="presOf" srcId="{525E3768-72B9-4B40-9A5C-8C4D2924605A}" destId="{0A7813AD-67F3-4582-9168-8E3882418BFD}" srcOrd="0" destOrd="0" presId="urn:microsoft.com/office/officeart/2018/2/layout/IconCircleList"/>
    <dgm:cxn modelId="{37C76A1C-044B-457B-BFA4-3A6F4FBEA374}" type="presParOf" srcId="{83747FF9-4CC7-4C50-A0E1-3F1344573A6F}" destId="{D2E47695-9EB6-4674-B094-C05FCE8A0105}" srcOrd="0" destOrd="0" presId="urn:microsoft.com/office/officeart/2018/2/layout/IconCircleList"/>
    <dgm:cxn modelId="{D8C4225B-9351-4CEA-8922-8289350D56B7}" type="presParOf" srcId="{D2E47695-9EB6-4674-B094-C05FCE8A0105}" destId="{BB5E647C-D2D5-4CE6-9E41-CA6E139C3355}" srcOrd="0" destOrd="0" presId="urn:microsoft.com/office/officeart/2018/2/layout/IconCircleList"/>
    <dgm:cxn modelId="{0B1618CF-E600-4B3C-B0DC-6BA48F02C218}" type="presParOf" srcId="{BB5E647C-D2D5-4CE6-9E41-CA6E139C3355}" destId="{DB69FA87-79B8-4742-94A0-C4B3F5A85ECB}" srcOrd="0" destOrd="0" presId="urn:microsoft.com/office/officeart/2018/2/layout/IconCircleList"/>
    <dgm:cxn modelId="{F890948D-F260-40D1-AAFF-D6949EF0268A}" type="presParOf" srcId="{BB5E647C-D2D5-4CE6-9E41-CA6E139C3355}" destId="{C2FFC884-0334-4B12-858B-20A8532A8989}" srcOrd="1" destOrd="0" presId="urn:microsoft.com/office/officeart/2018/2/layout/IconCircleList"/>
    <dgm:cxn modelId="{A7A61C86-20EA-4F4A-A174-F09A13757A5D}" type="presParOf" srcId="{BB5E647C-D2D5-4CE6-9E41-CA6E139C3355}" destId="{63223F3C-E82E-48D6-992E-BFC104AACCA1}" srcOrd="2" destOrd="0" presId="urn:microsoft.com/office/officeart/2018/2/layout/IconCircleList"/>
    <dgm:cxn modelId="{35181F71-9E67-4AB8-B650-F69F06A34CD0}" type="presParOf" srcId="{BB5E647C-D2D5-4CE6-9E41-CA6E139C3355}" destId="{2C05E353-098F-439A-A1F3-F5F7B7FEEEF1}" srcOrd="3" destOrd="0" presId="urn:microsoft.com/office/officeart/2018/2/layout/IconCircleList"/>
    <dgm:cxn modelId="{AC4B7148-79E2-494C-A7E7-D766FAE557D2}" type="presParOf" srcId="{D2E47695-9EB6-4674-B094-C05FCE8A0105}" destId="{0A7813AD-67F3-4582-9168-8E3882418BFD}" srcOrd="1" destOrd="0" presId="urn:microsoft.com/office/officeart/2018/2/layout/IconCircleList"/>
    <dgm:cxn modelId="{9CE934B6-B359-4B9A-AA58-6F29C9410E5B}" type="presParOf" srcId="{D2E47695-9EB6-4674-B094-C05FCE8A0105}" destId="{9B369B4A-0433-4446-9220-5C8C35BB5B60}" srcOrd="2" destOrd="0" presId="urn:microsoft.com/office/officeart/2018/2/layout/IconCircleList"/>
    <dgm:cxn modelId="{5B15AF40-5AEB-484B-AD1A-323F6A68B390}" type="presParOf" srcId="{9B369B4A-0433-4446-9220-5C8C35BB5B60}" destId="{35D95D56-45C0-44C8-A0E1-9CE402AE5078}" srcOrd="0" destOrd="0" presId="urn:microsoft.com/office/officeart/2018/2/layout/IconCircleList"/>
    <dgm:cxn modelId="{2A784359-4527-489A-8730-79863414D3FF}" type="presParOf" srcId="{9B369B4A-0433-4446-9220-5C8C35BB5B60}" destId="{973576B2-BB9D-4452-9BCF-7233A25FC2D8}" srcOrd="1" destOrd="0" presId="urn:microsoft.com/office/officeart/2018/2/layout/IconCircleList"/>
    <dgm:cxn modelId="{4DEA10C5-6DFF-4AFD-8A82-33EFFF038DD9}" type="presParOf" srcId="{9B369B4A-0433-4446-9220-5C8C35BB5B60}" destId="{08C62927-BED1-4F45-BC5D-E58E37739725}" srcOrd="2" destOrd="0" presId="urn:microsoft.com/office/officeart/2018/2/layout/IconCircleList"/>
    <dgm:cxn modelId="{E0627C23-2BBA-43D5-B507-B1E99591B44F}" type="presParOf" srcId="{9B369B4A-0433-4446-9220-5C8C35BB5B60}" destId="{02BB7C7A-DE25-4730-BCCC-0AB57F20BC57}" srcOrd="3" destOrd="0" presId="urn:microsoft.com/office/officeart/2018/2/layout/IconCircleList"/>
    <dgm:cxn modelId="{492F451F-4E57-4085-A084-FEA48628A409}" type="presParOf" srcId="{D2E47695-9EB6-4674-B094-C05FCE8A0105}" destId="{45D1021F-E1A1-4AE9-94B1-23C31C6B97AE}" srcOrd="3" destOrd="0" presId="urn:microsoft.com/office/officeart/2018/2/layout/IconCircleList"/>
    <dgm:cxn modelId="{87765146-E06A-4BAC-868E-0395F6DCB02E}" type="presParOf" srcId="{D2E47695-9EB6-4674-B094-C05FCE8A0105}" destId="{21E5DECF-DB7B-4D74-88D1-8D5444C280F0}" srcOrd="4" destOrd="0" presId="urn:microsoft.com/office/officeart/2018/2/layout/IconCircleList"/>
    <dgm:cxn modelId="{D1ECD4D4-4EE6-4750-8ACC-C78B5A8F376A}" type="presParOf" srcId="{21E5DECF-DB7B-4D74-88D1-8D5444C280F0}" destId="{0D0D8235-3B2E-4F69-BDE2-B6F9D70A5584}" srcOrd="0" destOrd="0" presId="urn:microsoft.com/office/officeart/2018/2/layout/IconCircleList"/>
    <dgm:cxn modelId="{1A6164D8-3210-4B30-8163-678C4FF60510}" type="presParOf" srcId="{21E5DECF-DB7B-4D74-88D1-8D5444C280F0}" destId="{2703B7BE-F504-47B5-A46D-D059AC87C845}" srcOrd="1" destOrd="0" presId="urn:microsoft.com/office/officeart/2018/2/layout/IconCircleList"/>
    <dgm:cxn modelId="{8747EBDE-76F7-48E7-8DD5-B78649CC0E26}" type="presParOf" srcId="{21E5DECF-DB7B-4D74-88D1-8D5444C280F0}" destId="{489BE91E-D04B-446C-84AC-41763D75E045}" srcOrd="2" destOrd="0" presId="urn:microsoft.com/office/officeart/2018/2/layout/IconCircleList"/>
    <dgm:cxn modelId="{CB813A34-6487-4915-8035-CFFB59F592EE}" type="presParOf" srcId="{21E5DECF-DB7B-4D74-88D1-8D5444C280F0}" destId="{5A000228-35C6-45B3-B310-6EB64D037FE2}" srcOrd="3" destOrd="0" presId="urn:microsoft.com/office/officeart/2018/2/layout/IconCircleList"/>
    <dgm:cxn modelId="{07BFAD07-008D-459A-BE2E-310A8055E7B6}" type="presParOf" srcId="{D2E47695-9EB6-4674-B094-C05FCE8A0105}" destId="{BDFE432F-F779-4B50-A4E9-52FEDF2AA1C4}" srcOrd="5" destOrd="0" presId="urn:microsoft.com/office/officeart/2018/2/layout/IconCircleList"/>
    <dgm:cxn modelId="{CF4A5FF7-A058-4EF5-99E1-E793B8F1D4F7}" type="presParOf" srcId="{D2E47695-9EB6-4674-B094-C05FCE8A0105}" destId="{38E4A9C9-6498-466C-B20E-10D3E6CC7D98}" srcOrd="6" destOrd="0" presId="urn:microsoft.com/office/officeart/2018/2/layout/IconCircleList"/>
    <dgm:cxn modelId="{F60071CB-CD10-4189-87AD-4254CB21C67C}" type="presParOf" srcId="{38E4A9C9-6498-466C-B20E-10D3E6CC7D98}" destId="{D798D727-2B63-464E-B235-BE4057583A52}" srcOrd="0" destOrd="0" presId="urn:microsoft.com/office/officeart/2018/2/layout/IconCircleList"/>
    <dgm:cxn modelId="{9BF448C6-309D-4796-8E5D-87E603F1B9A4}" type="presParOf" srcId="{38E4A9C9-6498-466C-B20E-10D3E6CC7D98}" destId="{B8807018-AE20-45FF-A4C1-1EC000C6DDEE}" srcOrd="1" destOrd="0" presId="urn:microsoft.com/office/officeart/2018/2/layout/IconCircleList"/>
    <dgm:cxn modelId="{3EEE28AE-9C55-499A-AF83-C7EB824192D7}" type="presParOf" srcId="{38E4A9C9-6498-466C-B20E-10D3E6CC7D98}" destId="{F40E8546-DAC6-4960-BE69-E6EF79CEEE16}" srcOrd="2" destOrd="0" presId="urn:microsoft.com/office/officeart/2018/2/layout/IconCircleList"/>
    <dgm:cxn modelId="{0A933911-50C3-49AC-B284-D530DFF783C1}" type="presParOf" srcId="{38E4A9C9-6498-466C-B20E-10D3E6CC7D98}" destId="{062C5C0D-44F5-4F89-AC1A-9923923EA7B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9FA87-79B8-4742-94A0-C4B3F5A85ECB}">
      <dsp:nvSpPr>
        <dsp:cNvPr id="0" name=""/>
        <dsp:cNvSpPr/>
      </dsp:nvSpPr>
      <dsp:spPr>
        <a:xfrm>
          <a:off x="166876" y="236817"/>
          <a:ext cx="1012122" cy="10121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FC884-0334-4B12-858B-20A8532A8989}">
      <dsp:nvSpPr>
        <dsp:cNvPr id="0" name=""/>
        <dsp:cNvSpPr/>
      </dsp:nvSpPr>
      <dsp:spPr>
        <a:xfrm>
          <a:off x="379421" y="449363"/>
          <a:ext cx="587030" cy="5870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5E353-098F-439A-A1F3-F5F7B7FEEEF1}">
      <dsp:nvSpPr>
        <dsp:cNvPr id="0" name=""/>
        <dsp:cNvSpPr/>
      </dsp:nvSpPr>
      <dsp:spPr>
        <a:xfrm>
          <a:off x="1395881" y="236817"/>
          <a:ext cx="2385717" cy="1012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 Source: Kaggle</a:t>
          </a:r>
        </a:p>
      </dsp:txBody>
      <dsp:txXfrm>
        <a:off x="1395881" y="236817"/>
        <a:ext cx="2385717" cy="1012122"/>
      </dsp:txXfrm>
    </dsp:sp>
    <dsp:sp modelId="{35D95D56-45C0-44C8-A0E1-9CE402AE5078}">
      <dsp:nvSpPr>
        <dsp:cNvPr id="0" name=""/>
        <dsp:cNvSpPr/>
      </dsp:nvSpPr>
      <dsp:spPr>
        <a:xfrm>
          <a:off x="4197292" y="236817"/>
          <a:ext cx="1012122" cy="10121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3576B2-BB9D-4452-9BCF-7233A25FC2D8}">
      <dsp:nvSpPr>
        <dsp:cNvPr id="0" name=""/>
        <dsp:cNvSpPr/>
      </dsp:nvSpPr>
      <dsp:spPr>
        <a:xfrm>
          <a:off x="4409837" y="449363"/>
          <a:ext cx="587030" cy="5870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B7C7A-DE25-4730-BCCC-0AB57F20BC57}">
      <dsp:nvSpPr>
        <dsp:cNvPr id="0" name=""/>
        <dsp:cNvSpPr/>
      </dsp:nvSpPr>
      <dsp:spPr>
        <a:xfrm>
          <a:off x="5426297" y="236817"/>
          <a:ext cx="2385717" cy="1012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rId5"/>
            </a:rPr>
            <a:t>(Best Selling Books</a:t>
          </a:r>
          <a:r>
            <a:rPr lang="en-US" sz="2100" kern="1200"/>
            <a:t>)</a:t>
          </a:r>
        </a:p>
      </dsp:txBody>
      <dsp:txXfrm>
        <a:off x="5426297" y="236817"/>
        <a:ext cx="2385717" cy="1012122"/>
      </dsp:txXfrm>
    </dsp:sp>
    <dsp:sp modelId="{0D0D8235-3B2E-4F69-BDE2-B6F9D70A5584}">
      <dsp:nvSpPr>
        <dsp:cNvPr id="0" name=""/>
        <dsp:cNvSpPr/>
      </dsp:nvSpPr>
      <dsp:spPr>
        <a:xfrm>
          <a:off x="166876" y="1760553"/>
          <a:ext cx="1012122" cy="10121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3B7BE-F504-47B5-A46D-D059AC87C845}">
      <dsp:nvSpPr>
        <dsp:cNvPr id="0" name=""/>
        <dsp:cNvSpPr/>
      </dsp:nvSpPr>
      <dsp:spPr>
        <a:xfrm>
          <a:off x="379421" y="1973099"/>
          <a:ext cx="587030" cy="58703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0228-35C6-45B3-B310-6EB64D037FE2}">
      <dsp:nvSpPr>
        <dsp:cNvPr id="0" name=""/>
        <dsp:cNvSpPr/>
      </dsp:nvSpPr>
      <dsp:spPr>
        <a:xfrm>
          <a:off x="1395881" y="1760553"/>
          <a:ext cx="2385717" cy="1012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 . Additional JS Library :Animations with Anime.js</a:t>
          </a:r>
        </a:p>
      </dsp:txBody>
      <dsp:txXfrm>
        <a:off x="1395881" y="1760553"/>
        <a:ext cx="2385717" cy="1012122"/>
      </dsp:txXfrm>
    </dsp:sp>
    <dsp:sp modelId="{D798D727-2B63-464E-B235-BE4057583A52}">
      <dsp:nvSpPr>
        <dsp:cNvPr id="0" name=""/>
        <dsp:cNvSpPr/>
      </dsp:nvSpPr>
      <dsp:spPr>
        <a:xfrm>
          <a:off x="4197292" y="1760553"/>
          <a:ext cx="1012122" cy="10121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807018-AE20-45FF-A4C1-1EC000C6DDEE}">
      <dsp:nvSpPr>
        <dsp:cNvPr id="0" name=""/>
        <dsp:cNvSpPr/>
      </dsp:nvSpPr>
      <dsp:spPr>
        <a:xfrm>
          <a:off x="4409837" y="1973099"/>
          <a:ext cx="587030" cy="58703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C5C0D-44F5-4F89-AC1A-9923923EA7BA}">
      <dsp:nvSpPr>
        <dsp:cNvPr id="0" name=""/>
        <dsp:cNvSpPr/>
      </dsp:nvSpPr>
      <dsp:spPr>
        <a:xfrm>
          <a:off x="5426297" y="1760553"/>
          <a:ext cx="2385717" cy="1012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(</a:t>
          </a:r>
          <a:r>
            <a:rPr lang="en-US" sz="2100" kern="1200">
              <a:hlinkClick xmlns:r="http://schemas.openxmlformats.org/officeDocument/2006/relationships" r:id="rId10"/>
            </a:rPr>
            <a:t>Anime.js</a:t>
          </a:r>
          <a:r>
            <a:rPr lang="en-US" sz="2100" kern="1200"/>
            <a:t>)</a:t>
          </a:r>
        </a:p>
      </dsp:txBody>
      <dsp:txXfrm>
        <a:off x="5426297" y="1760553"/>
        <a:ext cx="2385717" cy="1012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62774-6071-BB47-8E55-5B4FAE40045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C715B-6541-7343-B869-2BA1D0B2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3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2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4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>
              <a:buFont typeface="+mj-lt"/>
              <a:buAutoNum type="arabicPeriod"/>
              <a:defRPr/>
            </a:lvl1pPr>
            <a:lvl2pPr marL="228600" indent="-228600">
              <a:buFont typeface="+mj-lt"/>
              <a:buAutoNum type="arabicPeriod"/>
              <a:defRPr/>
            </a:lvl2pPr>
            <a:lvl3pPr marL="228600">
              <a:buFont typeface="+mj-lt"/>
              <a:buAutoNum type="arabicPeriod"/>
              <a:defRPr/>
            </a:lvl3pPr>
            <a:lvl4pPr marL="228600" indent="-228600">
              <a:buFont typeface="+mj-lt"/>
              <a:buAutoNum type="arabicPeriod"/>
              <a:defRPr/>
            </a:lvl4pPr>
            <a:lvl5pPr marL="2286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9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8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7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1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9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5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3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5" name="Rectangle 304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9" name="Right Triangle 308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FC50AD-B806-D14B-88B3-3ABE623F8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722025"/>
            <a:ext cx="4952999" cy="2247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Amazon Best Selling 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562FD-5E08-5349-B4F2-708EB31C6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61390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 dirty="0" err="1"/>
              <a:t>Tejal</a:t>
            </a:r>
            <a:r>
              <a:rPr lang="en-US" sz="1800" dirty="0"/>
              <a:t> </a:t>
            </a:r>
            <a:r>
              <a:rPr lang="en-US" sz="1800" dirty="0" err="1"/>
              <a:t>Kotkar</a:t>
            </a:r>
            <a:endParaRPr lang="en-US" sz="1800" dirty="0"/>
          </a:p>
          <a:p>
            <a:pPr marL="228600" indent="-228600" algn="l">
              <a:buFont typeface="+mj-lt"/>
              <a:buAutoNum type="arabicPeriod"/>
            </a:pPr>
            <a:r>
              <a:rPr lang="en-US" sz="1800" dirty="0"/>
              <a:t>Savita </a:t>
            </a:r>
            <a:r>
              <a:rPr lang="en-US" sz="1800" dirty="0" err="1"/>
              <a:t>Hirilall</a:t>
            </a:r>
            <a:endParaRPr lang="en-US" sz="1800" dirty="0"/>
          </a:p>
          <a:p>
            <a:pPr marL="228600" indent="-228600" algn="l">
              <a:buFont typeface="+mj-lt"/>
              <a:buAutoNum type="arabicPeriod"/>
            </a:pPr>
            <a:r>
              <a:rPr lang="en-US" sz="1800" dirty="0"/>
              <a:t>Hibo </a:t>
            </a:r>
            <a:r>
              <a:rPr lang="en-US" sz="1800" dirty="0" err="1"/>
              <a:t>Dahir</a:t>
            </a:r>
            <a:endParaRPr lang="en-US" sz="1800" dirty="0"/>
          </a:p>
          <a:p>
            <a:pPr marL="228600" indent="-228600" algn="l">
              <a:buFont typeface="+mj-lt"/>
              <a:buAutoNum type="arabicPeriod"/>
            </a:pPr>
            <a:r>
              <a:rPr lang="en-US" sz="1800" dirty="0" err="1"/>
              <a:t>Phanit</a:t>
            </a:r>
            <a:r>
              <a:rPr lang="en-US" sz="1800" dirty="0"/>
              <a:t> </a:t>
            </a:r>
            <a:r>
              <a:rPr lang="en-US" sz="1800" dirty="0" err="1"/>
              <a:t>Tameerug</a:t>
            </a:r>
            <a:endParaRPr lang="en-US" sz="1800" dirty="0"/>
          </a:p>
          <a:p>
            <a:pPr marL="228600" indent="-228600" algn="l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A1082F18-D141-4FA8-9FC7-6E74293A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4" r="16477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735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50">
            <a:extLst>
              <a:ext uri="{FF2B5EF4-FFF2-40B4-BE49-F238E27FC236}">
                <a16:creationId xmlns:a16="http://schemas.microsoft.com/office/drawing/2014/main" id="{2FD1FEA2-AFB3-4160-AD46-30A80729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Rectangle 5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Right Triangle 5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56">
            <a:extLst>
              <a:ext uri="{FF2B5EF4-FFF2-40B4-BE49-F238E27FC236}">
                <a16:creationId xmlns:a16="http://schemas.microsoft.com/office/drawing/2014/main" id="{F7D3A3A7-C494-4ABF-9B45-C69DB5EC1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05386" y="1634"/>
            <a:ext cx="2470002" cy="2131966"/>
          </a:xfrm>
          <a:custGeom>
            <a:avLst/>
            <a:gdLst>
              <a:gd name="connsiteX0" fmla="*/ 5652 w 2470002"/>
              <a:gd name="connsiteY0" fmla="*/ 0 h 2131966"/>
              <a:gd name="connsiteX1" fmla="*/ 800575 w 2470002"/>
              <a:gd name="connsiteY1" fmla="*/ 0 h 2131966"/>
              <a:gd name="connsiteX2" fmla="*/ 794923 w 2470002"/>
              <a:gd name="connsiteY2" fmla="*/ 111934 h 2131966"/>
              <a:gd name="connsiteX3" fmla="*/ 2020032 w 2470002"/>
              <a:gd name="connsiteY3" fmla="*/ 1337043 h 2131966"/>
              <a:gd name="connsiteX4" fmla="*/ 2384342 w 2470002"/>
              <a:gd name="connsiteY4" fmla="*/ 1281965 h 2131966"/>
              <a:gd name="connsiteX5" fmla="*/ 2470002 w 2470002"/>
              <a:gd name="connsiteY5" fmla="*/ 1250613 h 2131966"/>
              <a:gd name="connsiteX6" fmla="*/ 2470002 w 2470002"/>
              <a:gd name="connsiteY6" fmla="*/ 2079905 h 2131966"/>
              <a:gd name="connsiteX7" fmla="*/ 2427139 w 2470002"/>
              <a:gd name="connsiteY7" fmla="*/ 2090926 h 2131966"/>
              <a:gd name="connsiteX8" fmla="*/ 2020032 w 2470002"/>
              <a:gd name="connsiteY8" fmla="*/ 2131966 h 2131966"/>
              <a:gd name="connsiteX9" fmla="*/ 0 w 2470002"/>
              <a:gd name="connsiteY9" fmla="*/ 111934 h 213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0002" h="2131966">
                <a:moveTo>
                  <a:pt x="5652" y="0"/>
                </a:moveTo>
                <a:lnTo>
                  <a:pt x="800575" y="0"/>
                </a:lnTo>
                <a:lnTo>
                  <a:pt x="794923" y="111934"/>
                </a:lnTo>
                <a:cubicBezTo>
                  <a:pt x="794923" y="788543"/>
                  <a:pt x="1343423" y="1337043"/>
                  <a:pt x="2020032" y="1337043"/>
                </a:cubicBezTo>
                <a:cubicBezTo>
                  <a:pt x="2146896" y="1337043"/>
                  <a:pt x="2269257" y="1317760"/>
                  <a:pt x="2384342" y="1281965"/>
                </a:cubicBezTo>
                <a:lnTo>
                  <a:pt x="2470002" y="1250613"/>
                </a:lnTo>
                <a:lnTo>
                  <a:pt x="2470002" y="2079905"/>
                </a:lnTo>
                <a:lnTo>
                  <a:pt x="2427139" y="2090926"/>
                </a:lnTo>
                <a:cubicBezTo>
                  <a:pt x="2295640" y="2117835"/>
                  <a:pt x="2159486" y="2131966"/>
                  <a:pt x="2020032" y="2131966"/>
                </a:cubicBezTo>
                <a:cubicBezTo>
                  <a:pt x="904399" y="2131966"/>
                  <a:pt x="0" y="1227567"/>
                  <a:pt x="0" y="111934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4" name="Group 5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6286"/>
            <a:ext cx="12214827" cy="6858000"/>
            <a:chOff x="-6214" y="-1"/>
            <a:chExt cx="12214827" cy="6858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2A8A2FD-5FF8-3F4C-B25A-7B8C6294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8730270" cy="2247616"/>
          </a:xfrm>
        </p:spPr>
        <p:txBody>
          <a:bodyPr>
            <a:normAutofit/>
          </a:bodyPr>
          <a:lstStyle/>
          <a:p>
            <a:r>
              <a:rPr lang="en-US" dirty="0"/>
              <a:t>			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74AAD-1DE3-2F4B-B93B-066880743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8730270" cy="3009494"/>
          </a:xfrm>
        </p:spPr>
        <p:txBody>
          <a:bodyPr>
            <a:normAutofit/>
          </a:bodyPr>
          <a:lstStyle/>
          <a:p>
            <a:r>
              <a:rPr lang="en-US" sz="1800" dirty="0"/>
              <a:t>The purpose of this project is to analyze Amazon's bestselling books from 2009 to 2019.</a:t>
            </a:r>
          </a:p>
          <a:p>
            <a:r>
              <a:rPr lang="en-US" sz="1800" dirty="0"/>
              <a:t>Utilized D3.js to plot various aspects/relationships of books.</a:t>
            </a:r>
          </a:p>
          <a:p>
            <a:r>
              <a:rPr lang="en-US" sz="1800" dirty="0"/>
              <a:t>Used Python Flask API to create routes.</a:t>
            </a:r>
          </a:p>
          <a:p>
            <a:r>
              <a:rPr lang="en-US" sz="1800" dirty="0"/>
              <a:t> Factors to consider: Price, Review, User Rating, Genre, and Year.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894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EA643F3D-681E-4E69-952B-CC8B91F9D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Freeform: Shape 11">
            <a:extLst>
              <a:ext uri="{FF2B5EF4-FFF2-40B4-BE49-F238E27FC236}">
                <a16:creationId xmlns:a16="http://schemas.microsoft.com/office/drawing/2014/main" id="{50F87687-1CA1-43AC-8B43-ECDBDF021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1" y="11193"/>
            <a:ext cx="2453361" cy="2463420"/>
          </a:xfrm>
          <a:custGeom>
            <a:avLst/>
            <a:gdLst>
              <a:gd name="connsiteX0" fmla="*/ 1572556 w 2453361"/>
              <a:gd name="connsiteY0" fmla="*/ 0 h 2463420"/>
              <a:gd name="connsiteX1" fmla="*/ 2402993 w 2453361"/>
              <a:gd name="connsiteY1" fmla="*/ 0 h 2463420"/>
              <a:gd name="connsiteX2" fmla="*/ 2412321 w 2453361"/>
              <a:gd name="connsiteY2" fmla="*/ 36281 h 2463420"/>
              <a:gd name="connsiteX3" fmla="*/ 2453361 w 2453361"/>
              <a:gd name="connsiteY3" fmla="*/ 443388 h 2463420"/>
              <a:gd name="connsiteX4" fmla="*/ 433329 w 2453361"/>
              <a:gd name="connsiteY4" fmla="*/ 2463420 h 2463420"/>
              <a:gd name="connsiteX5" fmla="*/ 26222 w 2453361"/>
              <a:gd name="connsiteY5" fmla="*/ 2422380 h 2463420"/>
              <a:gd name="connsiteX6" fmla="*/ 0 w 2453361"/>
              <a:gd name="connsiteY6" fmla="*/ 2415638 h 2463420"/>
              <a:gd name="connsiteX7" fmla="*/ 0 w 2453361"/>
              <a:gd name="connsiteY7" fmla="*/ 1588157 h 2463420"/>
              <a:gd name="connsiteX8" fmla="*/ 69019 w 2453361"/>
              <a:gd name="connsiteY8" fmla="*/ 1613419 h 2463420"/>
              <a:gd name="connsiteX9" fmla="*/ 433329 w 2453361"/>
              <a:gd name="connsiteY9" fmla="*/ 1668497 h 2463420"/>
              <a:gd name="connsiteX10" fmla="*/ 1658438 w 2453361"/>
              <a:gd name="connsiteY10" fmla="*/ 443388 h 2463420"/>
              <a:gd name="connsiteX11" fmla="*/ 1633548 w 2453361"/>
              <a:gd name="connsiteY11" fmla="*/ 196486 h 246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53361" h="2463420">
                <a:moveTo>
                  <a:pt x="1572556" y="0"/>
                </a:moveTo>
                <a:lnTo>
                  <a:pt x="2402993" y="0"/>
                </a:lnTo>
                <a:lnTo>
                  <a:pt x="2412321" y="36281"/>
                </a:lnTo>
                <a:cubicBezTo>
                  <a:pt x="2439230" y="167780"/>
                  <a:pt x="2453361" y="303934"/>
                  <a:pt x="2453361" y="443388"/>
                </a:cubicBezTo>
                <a:cubicBezTo>
                  <a:pt x="2453361" y="1559021"/>
                  <a:pt x="1548962" y="2463420"/>
                  <a:pt x="433329" y="2463420"/>
                </a:cubicBezTo>
                <a:cubicBezTo>
                  <a:pt x="293875" y="2463420"/>
                  <a:pt x="157721" y="2449289"/>
                  <a:pt x="26222" y="2422380"/>
                </a:cubicBezTo>
                <a:lnTo>
                  <a:pt x="0" y="2415638"/>
                </a:lnTo>
                <a:lnTo>
                  <a:pt x="0" y="1588157"/>
                </a:lnTo>
                <a:lnTo>
                  <a:pt x="69019" y="1613419"/>
                </a:lnTo>
                <a:cubicBezTo>
                  <a:pt x="184105" y="1649214"/>
                  <a:pt x="306465" y="1668497"/>
                  <a:pt x="433329" y="1668497"/>
                </a:cubicBezTo>
                <a:cubicBezTo>
                  <a:pt x="1109938" y="1668497"/>
                  <a:pt x="1658438" y="1119997"/>
                  <a:pt x="1658438" y="443388"/>
                </a:cubicBezTo>
                <a:cubicBezTo>
                  <a:pt x="1658438" y="358812"/>
                  <a:pt x="1649868" y="276238"/>
                  <a:pt x="1633548" y="19648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Triangle 1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11225" y="-27659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AFC534-5AEB-9846-93D9-BEB050D0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25467"/>
            <a:ext cx="11201391" cy="2247616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Data Source &amp; New JS Library</a:t>
            </a:r>
            <a:endParaRPr lang="en-US" dirty="0"/>
          </a:p>
        </p:txBody>
      </p:sp>
      <p:graphicFrame>
        <p:nvGraphicFramePr>
          <p:cNvPr id="96" name="Content Placeholder 2">
            <a:extLst>
              <a:ext uri="{FF2B5EF4-FFF2-40B4-BE49-F238E27FC236}">
                <a16:creationId xmlns:a16="http://schemas.microsoft.com/office/drawing/2014/main" id="{A6D43139-2AF9-4CE4-AE4F-714B0EE79F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14230" y="3264832"/>
          <a:ext cx="7978891" cy="3009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025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57B73489-D0E4-4C8B-884B-43A00CCD3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1" name="Right Triangle 17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6D91AB-1F51-C047-A08C-44DA4DC0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4952999" cy="2247616"/>
          </a:xfrm>
        </p:spPr>
        <p:txBody>
          <a:bodyPr>
            <a:normAutofit/>
          </a:bodyPr>
          <a:lstStyle/>
          <a:p>
            <a:r>
              <a:rPr lang="en-US" dirty="0"/>
              <a:t>	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D18E1-FABF-B940-9869-1798742C4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dirty="0"/>
              <a:t>What are the top 10 books by review for over the years and comparison between their price and review with user rating.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dirty="0"/>
              <a:t>Determine the relationship between Price &amp; User rating, Price &amp; Review considering all books and years?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dirty="0"/>
              <a:t>Who are the top 10 authors based on highest reviews and total price of their books?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dirty="0"/>
              <a:t>What are the counts of books over the years by Genre?</a:t>
            </a:r>
          </a:p>
        </p:txBody>
      </p:sp>
      <p:sp>
        <p:nvSpPr>
          <p:cNvPr id="204" name="Flowchart: Document 203">
            <a:extLst>
              <a:ext uri="{FF2B5EF4-FFF2-40B4-BE49-F238E27FC236}">
                <a16:creationId xmlns:a16="http://schemas.microsoft.com/office/drawing/2014/main" id="{A890253F-325A-4AC7-AF5F-06FB890E8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139C4854-8A7E-4FA2-AA1A-4E74A3CCE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9" r="1" b="1"/>
          <a:stretch/>
        </p:blipFill>
        <p:spPr>
          <a:xfrm>
            <a:off x="6025896" y="457200"/>
            <a:ext cx="5879592" cy="5879592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071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7" name="Rectangle 186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A3098C6-6E56-6047-8920-8524DD740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299E832-D146-4687-88A1-FFB2D9CD0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865416E-03F8-41D5-B990-2911FA29A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686E1E3-1241-4AA2-A367-C7119C0C4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897C712-5A4F-43EB-9CEA-220F5F0DA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EB53BC4-9922-4FEF-8353-534848336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4FDEA2D-ABFE-4720-A244-531CCA0AB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3CA8723-4D9E-4722-9BE8-2C9821E30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4C24E667-10C9-44C4-878A-C370377F9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5102688-674E-43F6-ABC3-4AE351E1D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BDA0729-ED17-489A-AEAE-89B60BE0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FEE5360-9A9D-4788-A560-35BAB29F3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5086894-C61B-4448-A330-99C40F1C1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3AD06EB-39E5-4D26-B2ED-6EF8646D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915DA48D-BCBA-4A53-97A3-4CCF2F58A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D7A948D-328F-49D1-AF64-51DF9B19C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7F605F-FD57-48CB-95AD-61964265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8CE02A-DA6D-42CE-AE65-35873216D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562FE60-E280-45A8-9D85-00BB73B61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5DEEBA5B-B307-4E41-9397-402ED0BF7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15CCDED-5405-45BC-824F-DD9ACF735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0190AD4-C8CE-475C-B031-B135A61A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FB7E4D-BFAD-46EB-832A-AD6ED848E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9C3911-D2CC-4086-82E0-3AB46B7B9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0D4ED45-A52C-4058-A1B0-2725C6723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B40E485-93E7-461C-890F-85E7D6A9E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E28923B-9D5C-4F68-AE61-AD3B0738B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479B422-6C82-4016-B782-E666D1580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77E6D5F-267B-471E-8B10-190045F11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3842B5D-D3DA-467F-AA3C-3C8A5566F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3750A41-E0B6-4A67-B612-DEFBE8581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83C375E8-F6F8-46A9-AAA9-EDE318CAD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79808" cy="3276600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6A3D0-0CDE-8E4A-ADEF-CA4902CB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1"/>
            <a:ext cx="9144000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		 </a:t>
            </a:r>
          </a:p>
        </p:txBody>
      </p:sp>
    </p:spTree>
    <p:extLst>
      <p:ext uri="{BB962C8B-B14F-4D97-AF65-F5344CB8AC3E}">
        <p14:creationId xmlns:p14="http://schemas.microsoft.com/office/powerpoint/2010/main" val="421472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A6C55F9-710C-4FFE-AD9A-D55E90F95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E299E832-D146-4687-88A1-FFB2D9CD0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865416E-03F8-41D5-B990-2911FA29A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86E1E3-1241-4AA2-A367-C7119C0C4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897C712-5A4F-43EB-9CEA-220F5F0DA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EB53BC4-9922-4FEF-8353-534848336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4FDEA2D-ABFE-4720-A244-531CCA0AB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3CA8723-4D9E-4722-9BE8-2C9821E30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C24E667-10C9-44C4-878A-C370377F9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5102688-674E-43F6-ABC3-4AE351E1D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BDA0729-ED17-489A-AEAE-89B60BE0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FEE5360-9A9D-4788-A560-35BAB29F3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5086894-C61B-4448-A330-99C40F1C1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3AD06EB-39E5-4D26-B2ED-6EF8646D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15DA48D-BCBA-4A53-97A3-4CCF2F58A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D7A948D-328F-49D1-AF64-51DF9B19C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D7F605F-FD57-48CB-95AD-61964265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38CE02A-DA6D-42CE-AE65-35873216D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62FE60-E280-45A8-9D85-00BB73B61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DEEBA5B-B307-4E41-9397-402ED0BF7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15CCDED-5405-45BC-824F-DD9ACF735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0190AD4-C8CE-475C-B031-B135A61A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AFB7E4D-BFAD-46EB-832A-AD6ED848E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F9C3911-D2CC-4086-82E0-3AB46B7B9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D4ED45-A52C-4058-A1B0-2725C6723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40E485-93E7-461C-890F-85E7D6A9E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28923B-9D5C-4F68-AE61-AD3B0738B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479B422-6C82-4016-B782-E666D1580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77E6D5F-267B-471E-8B10-190045F11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842B5D-D3DA-467F-AA3C-3C8A5566F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3750A41-E0B6-4A67-B612-DEFBE8581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3C375E8-F6F8-46A9-AAA9-EDE318CAD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79808" cy="3276600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8CE2B-E7A7-624E-B484-513AFD47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1"/>
            <a:ext cx="9144000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      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16919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neVTI">
  <a:themeElements>
    <a:clrScheme name="AnalogousFromLightSeedRightStep">
      <a:dk1>
        <a:srgbClr val="000000"/>
      </a:dk1>
      <a:lt1>
        <a:srgbClr val="FFFFFF"/>
      </a:lt1>
      <a:dk2>
        <a:srgbClr val="2D2441"/>
      </a:dk2>
      <a:lt2>
        <a:srgbClr val="E8E5E2"/>
      </a:lt2>
      <a:accent1>
        <a:srgbClr val="88A4BF"/>
      </a:accent1>
      <a:accent2>
        <a:srgbClr val="7F85BA"/>
      </a:accent2>
      <a:accent3>
        <a:srgbClr val="A696C6"/>
      </a:accent3>
      <a:accent4>
        <a:srgbClr val="AA7FBA"/>
      </a:accent4>
      <a:accent5>
        <a:srgbClr val="C493BD"/>
      </a:accent5>
      <a:accent6>
        <a:srgbClr val="BA7F98"/>
      </a:accent6>
      <a:hlink>
        <a:srgbClr val="9D7D5E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205</TotalTime>
  <Words>180</Words>
  <Application>Microsoft Office PowerPoint</Application>
  <PresentationFormat>Widescreen</PresentationFormat>
  <Paragraphs>22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Calibri</vt:lpstr>
      <vt:lpstr>Posterama</vt:lpstr>
      <vt:lpstr>Wingdings</vt:lpstr>
      <vt:lpstr>SineVTI</vt:lpstr>
      <vt:lpstr>Amazon Best Selling Books</vt:lpstr>
      <vt:lpstr>   Summary</vt:lpstr>
      <vt:lpstr>Data Source &amp; New JS Library</vt:lpstr>
      <vt:lpstr> Questions</vt:lpstr>
      <vt:lpstr>   </vt:lpstr>
      <vt:lpstr>     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Best Sellers</dc:title>
  <dc:creator>Dahir, Hibo K</dc:creator>
  <cp:lastModifiedBy>SAVITA .,  Chennai</cp:lastModifiedBy>
  <cp:revision>14</cp:revision>
  <dcterms:created xsi:type="dcterms:W3CDTF">2021-02-06T19:32:06Z</dcterms:created>
  <dcterms:modified xsi:type="dcterms:W3CDTF">2021-02-07T23:20:46Z</dcterms:modified>
</cp:coreProperties>
</file>